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73789CC-F3AB-45D1-9A9D-E5FCD43835F7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8C5F5EA-1CA1-48B1-A136-5DDACB035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Online Risks for Teens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Wiscount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599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You Know Who You Are Talking To?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6396" y="1754886"/>
            <a:ext cx="3679004" cy="327431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71472"/>
            <a:ext cx="4766382" cy="3157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39000" y="6353145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http://www.wiworks.com/web-design-a-seo-blog?start=55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6353145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http://studyskillshandbook.net/viewindex.html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133326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5760"/>
            <a:ext cx="8915400" cy="853440"/>
          </a:xfrm>
        </p:spPr>
        <p:txBody>
          <a:bodyPr/>
          <a:lstStyle/>
          <a:p>
            <a:pPr algn="ctr"/>
            <a:r>
              <a:rPr lang="en-US" dirty="0" smtClean="0"/>
              <a:t>Does it really feel good to make </a:t>
            </a:r>
            <a:br>
              <a:rPr lang="en-US" dirty="0" smtClean="0"/>
            </a:br>
            <a:r>
              <a:rPr lang="en-US" dirty="0" smtClean="0"/>
              <a:t>someone feel bad?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1286256"/>
            <a:ext cx="4114800" cy="52669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9000" y="6353145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http://metalifestream.com/wordpress/?p=2213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39328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Identity theft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1295400"/>
            <a:ext cx="4027932" cy="51245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9000" y="6353145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http://www.gfi.com/blog/identity-theft/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338555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hacking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239000" y="6353145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http://rykfriends.webs.com/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1152323"/>
            <a:ext cx="4629150" cy="520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Sexting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324600" y="6294782"/>
            <a:ext cx="23631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http://www.parentalcontrolsexting.com/</a:t>
            </a:r>
            <a:endParaRPr lang="en-US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990600"/>
            <a:ext cx="5486400" cy="500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05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130040"/>
          </a:xfrm>
        </p:spPr>
        <p:txBody>
          <a:bodyPr/>
          <a:lstStyle/>
          <a:p>
            <a:pPr algn="ctr"/>
            <a:r>
              <a:rPr lang="en-US" dirty="0" smtClean="0"/>
              <a:t>Do you know how to safeguard yourself from online risks that could put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you</a:t>
            </a:r>
            <a:r>
              <a:rPr lang="en-US" sz="3600" dirty="0" smtClean="0"/>
              <a:t>,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your financial status</a:t>
            </a:r>
            <a:r>
              <a:rPr lang="en-US" sz="3600" dirty="0" smtClean="0"/>
              <a:t>,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C000"/>
                </a:solidFill>
              </a:rPr>
              <a:t>your computer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or 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your reputation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on the line???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</TotalTime>
  <Words>63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Online Risks for Teens</vt:lpstr>
      <vt:lpstr>Do You Know Who You Are Talking To?</vt:lpstr>
      <vt:lpstr>Does it really feel good to make  someone feel bad?</vt:lpstr>
      <vt:lpstr>Identity theft</vt:lpstr>
      <vt:lpstr>hacking</vt:lpstr>
      <vt:lpstr>Sexting</vt:lpstr>
      <vt:lpstr>Do you know how to safeguard yourself from online risks that could put  you,  your financial status,  your computer  or your reputation  on the line???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Know Who You Are Talking To?</dc:title>
  <dc:creator>Owner</dc:creator>
  <cp:lastModifiedBy>PASD</cp:lastModifiedBy>
  <cp:revision>8</cp:revision>
  <dcterms:created xsi:type="dcterms:W3CDTF">2010-09-02T01:26:44Z</dcterms:created>
  <dcterms:modified xsi:type="dcterms:W3CDTF">2010-09-02T10:32:25Z</dcterms:modified>
</cp:coreProperties>
</file>